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1-18T23:29:09.656" idx="1">
    <p:pos x="6162" y="898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F964C-5D83-4E09-8CF9-3506AD579286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4AEC5-5EF4-4E2F-BCF2-8B4FB411EB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882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84AEC5-5EF4-4E2F-BCF2-8B4FB411EB8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8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60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95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980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12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37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63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08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59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2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73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078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46FDC-C8DB-4252-A7A4-F8A9C65CCC01}" type="datetimeFigureOut">
              <a:rPr lang="ru-RU" smtClean="0"/>
              <a:t>18.01.2023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DBFA9-4749-4A5B-83A3-60A9AC452A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37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3600450" y="265242"/>
            <a:ext cx="57816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 smtClean="0"/>
              <a:t>Образовательное учреждение</a:t>
            </a:r>
          </a:p>
          <a:p>
            <a:pPr algn="ctr"/>
            <a:r>
              <a:rPr lang="ru-RU" sz="2400" b="1" i="1" dirty="0" smtClean="0"/>
              <a:t>Академия «Яндекса»</a:t>
            </a:r>
          </a:p>
          <a:p>
            <a:pPr algn="ctr"/>
            <a:endParaRPr lang="ru-RU" sz="2400" b="1" dirty="0" smtClean="0"/>
          </a:p>
          <a:p>
            <a:pPr algn="ctr"/>
            <a:r>
              <a:rPr lang="ru-RU" sz="2400" b="1" i="1" dirty="0"/>
              <a:t>Проектная работа по теме: создание ритм-игры «</a:t>
            </a:r>
            <a:r>
              <a:rPr lang="en-US" sz="2400" b="1" i="1" dirty="0" err="1"/>
              <a:t>Pryg</a:t>
            </a:r>
            <a:r>
              <a:rPr lang="ru-RU" sz="2400" b="1" i="1" dirty="0"/>
              <a:t>» на платформе «</a:t>
            </a:r>
            <a:r>
              <a:rPr lang="en-US" sz="2400" b="1" i="1" dirty="0" err="1"/>
              <a:t>PyGame</a:t>
            </a:r>
            <a:r>
              <a:rPr lang="ru-RU" sz="2400" b="1" i="1" dirty="0"/>
              <a:t>»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900" y="3343276"/>
            <a:ext cx="704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/>
              <a:t>Выполнил: </a:t>
            </a:r>
            <a:r>
              <a:rPr lang="ru-RU" sz="2400" b="1" i="1" dirty="0" err="1"/>
              <a:t>Сёмченков</a:t>
            </a:r>
            <a:r>
              <a:rPr lang="ru-RU" sz="2400" b="1" i="1" dirty="0"/>
              <a:t> Дмитрий Владимирович</a:t>
            </a:r>
          </a:p>
          <a:p>
            <a:endParaRPr lang="ru-RU" sz="2400" b="1" i="1" dirty="0"/>
          </a:p>
          <a:p>
            <a:r>
              <a:rPr lang="ru-RU" sz="2400" b="1" i="1" dirty="0"/>
              <a:t>Преподаватель: </a:t>
            </a:r>
            <a:r>
              <a:rPr lang="ru-RU" sz="2400" b="1" i="1" dirty="0" err="1"/>
              <a:t>Кузменков</a:t>
            </a:r>
            <a:r>
              <a:rPr lang="ru-RU" sz="2400" b="1" i="1" dirty="0"/>
              <a:t> Данила Андреевич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9650" y="6067425"/>
            <a:ext cx="394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i="1" dirty="0"/>
              <a:t>Москва</a:t>
            </a:r>
            <a:r>
              <a:rPr lang="ru-RU" sz="2400" b="1" dirty="0"/>
              <a:t> 2023 г.</a:t>
            </a:r>
          </a:p>
        </p:txBody>
      </p:sp>
    </p:spTree>
    <p:extLst>
      <p:ext uri="{BB962C8B-B14F-4D97-AF65-F5344CB8AC3E}">
        <p14:creationId xmlns:p14="http://schemas.microsoft.com/office/powerpoint/2010/main" val="11724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7199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 flipV="1">
            <a:off x="3048000" y="3475166"/>
            <a:ext cx="2647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»</a:t>
            </a:r>
            <a:endParaRPr lang="ru-RU" b="1" dirty="0">
              <a:solidFill>
                <a:schemeClr val="bg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12073467" cy="6791325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1" name="TextBox 20"/>
          <p:cNvSpPr txBox="1"/>
          <p:nvPr/>
        </p:nvSpPr>
        <p:spPr>
          <a:xfrm>
            <a:off x="4343134" y="528339"/>
            <a:ext cx="362426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FFCC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b="1" u="sng" dirty="0" smtClean="0"/>
              <a:t>Актуальность проекта</a:t>
            </a:r>
            <a:endParaRPr lang="ru-RU" sz="2800" b="1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1943100" y="1643895"/>
            <a:ext cx="86391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ru-RU" sz="2800" dirty="0" smtClean="0"/>
              <a:t>	</a:t>
            </a:r>
            <a:r>
              <a:rPr lang="ru-RU" sz="2800" b="1" dirty="0" smtClean="0"/>
              <a:t>Видеоигры </a:t>
            </a:r>
            <a:r>
              <a:rPr lang="ru-RU" sz="2800" b="1" dirty="0"/>
              <a:t>имеют большое значение для людей, на ряду с другими развлечениями. Они помогают людям узнать для себя что-то новое, расслабится и весело провести время и просто дарят массу положительных эмоций. Как культура, игры не так давно обосновались, но плотно «врезались» в общество. Вряд ли кто-то в 90-х годах прошлого века (когда только развивалась игровая индустрия) мог подумать, что игры станут настолько популярными в обществе. </a:t>
            </a:r>
          </a:p>
        </p:txBody>
      </p:sp>
    </p:spTree>
    <p:extLst>
      <p:ext uri="{BB962C8B-B14F-4D97-AF65-F5344CB8AC3E}">
        <p14:creationId xmlns:p14="http://schemas.microsoft.com/office/powerpoint/2010/main" val="350028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168772"/>
            <a:ext cx="11891962" cy="6689228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chemeClr val="bg1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852487" y="495300"/>
            <a:ext cx="1014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Созданная мною ритм-игра почти не имеет возрастных ограничений, она проста в освоении, сочетание </a:t>
            </a:r>
            <a:r>
              <a:rPr lang="ru-RU" sz="2000" b="1" dirty="0"/>
              <a:t>Музыка-</a:t>
            </a:r>
            <a:r>
              <a:rPr lang="ru-RU" sz="2000" b="1" dirty="0" err="1"/>
              <a:t>геймплей</a:t>
            </a:r>
            <a:r>
              <a:rPr lang="ru-RU" sz="2000" b="1" dirty="0"/>
              <a:t> </a:t>
            </a:r>
            <a:r>
              <a:rPr lang="ru-RU" sz="2000" b="1" dirty="0" smtClean="0"/>
              <a:t>завлекает снова </a:t>
            </a:r>
            <a:r>
              <a:rPr lang="ru-RU" sz="2000" b="1" dirty="0"/>
              <a:t>и снова, ведь когда ты под любимую музыку точно в такт нажимаешь </a:t>
            </a:r>
            <a:r>
              <a:rPr lang="ru-RU" sz="2000" b="1" dirty="0" smtClean="0"/>
              <a:t>клавиши на клавиатуре </a:t>
            </a:r>
            <a:r>
              <a:rPr lang="ru-RU" sz="2000" b="1" dirty="0"/>
              <a:t>или мыши появляется связь с тем что ты слышишь и тем что ты делаешь.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47826" y="1900773"/>
            <a:ext cx="9658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u="heavy" dirty="0" err="1" smtClean="0">
                <a:solidFill>
                  <a:srgbClr val="FFFF00"/>
                </a:solidFill>
              </a:rPr>
              <a:t>Основыные</a:t>
            </a:r>
            <a:r>
              <a:rPr lang="ru-RU" sz="2800" b="1" u="heavy" dirty="0" smtClean="0">
                <a:solidFill>
                  <a:srgbClr val="FFFF00"/>
                </a:solidFill>
              </a:rPr>
              <a:t> цели и возможности игры, Геймплей:</a:t>
            </a:r>
            <a:endParaRPr lang="ru-RU" sz="2800" b="1" u="heavy" dirty="0">
              <a:solidFill>
                <a:srgbClr val="FFFF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74" y="2624018"/>
            <a:ext cx="645352" cy="671632"/>
          </a:xfrm>
          <a:prstGeom prst="rect">
            <a:avLst/>
          </a:prstGeom>
          <a:ln w="63500" cap="rnd">
            <a:solidFill>
              <a:srgbClr val="66FF66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75" y="3696651"/>
            <a:ext cx="645352" cy="671632"/>
          </a:xfrm>
          <a:prstGeom prst="rect">
            <a:avLst/>
          </a:prstGeom>
          <a:ln w="63500" cap="rnd">
            <a:solidFill>
              <a:srgbClr val="66FF66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75" y="4802829"/>
            <a:ext cx="645352" cy="671632"/>
          </a:xfrm>
          <a:prstGeom prst="rect">
            <a:avLst/>
          </a:prstGeom>
          <a:ln w="63500" cap="rnd">
            <a:solidFill>
              <a:srgbClr val="66FF66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74" y="5860328"/>
            <a:ext cx="645352" cy="671632"/>
          </a:xfrm>
          <a:prstGeom prst="rect">
            <a:avLst/>
          </a:prstGeom>
          <a:ln w="63500" cap="rnd">
            <a:solidFill>
              <a:srgbClr val="66FF66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181224" y="2710708"/>
            <a:ext cx="932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Управляя ловцом игрок должен поймать падающие фрукты и получить максимально большое количество очков.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3600" y="3815238"/>
            <a:ext cx="886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Игрок может добавлять свою музыку и </a:t>
            </a:r>
            <a:r>
              <a:rPr lang="ru-RU" b="1" dirty="0" err="1" smtClean="0">
                <a:solidFill>
                  <a:srgbClr val="FFFF00"/>
                </a:solidFill>
              </a:rPr>
              <a:t>спавн</a:t>
            </a:r>
            <a:r>
              <a:rPr lang="ru-RU" b="1" dirty="0" smtClean="0">
                <a:solidFill>
                  <a:srgbClr val="FFFF00"/>
                </a:solidFill>
              </a:rPr>
              <a:t> фруктов будет происходить под ритм выбранной мелодии.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81224" y="4972050"/>
            <a:ext cx="8963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Во время игры идет подсчет набранных очков игроком, которые визуализируются в правом нижнем углу экрана</a:t>
            </a:r>
            <a:endParaRPr lang="ru-RU" b="1" dirty="0">
              <a:solidFill>
                <a:srgbClr val="FFFF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81224" y="6011478"/>
            <a:ext cx="847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Имеется возможность сохранения мелодий, скаченных игроком.</a:t>
            </a:r>
            <a:endParaRPr lang="ru-RU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6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1733550" y="209550"/>
            <a:ext cx="887730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0">
            <a:solidFill>
              <a:srgbClr val="66FF66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На основе возможностей «</a:t>
            </a:r>
            <a:r>
              <a:rPr lang="en-US" b="1" dirty="0" err="1"/>
              <a:t>PyGame</a:t>
            </a:r>
            <a:r>
              <a:rPr lang="ru-RU" b="1" dirty="0" smtClean="0"/>
              <a:t>» разработан интерфейс с кнопками управления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1000125"/>
            <a:ext cx="9010650" cy="5324475"/>
          </a:xfrm>
          <a:prstGeom prst="rect">
            <a:avLst/>
          </a:prstGeom>
          <a:ln w="508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172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Рисунок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434339"/>
            <a:ext cx="8810625" cy="5709285"/>
          </a:xfrm>
          <a:prstGeom prst="rect">
            <a:avLst/>
          </a:prstGeom>
          <a:ln w="508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996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" y="0"/>
            <a:ext cx="11954933" cy="6724650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FFCC00"/>
            </a:innerShdw>
          </a:effectLst>
        </p:spPr>
      </p:pic>
      <p:pic>
        <p:nvPicPr>
          <p:cNvPr id="3" name="Рисунок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3" y="409575"/>
            <a:ext cx="9067798" cy="5562600"/>
          </a:xfrm>
          <a:prstGeom prst="rect">
            <a:avLst/>
          </a:prstGeom>
          <a:ln w="508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104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4" y="0"/>
            <a:ext cx="12087225" cy="6799064"/>
          </a:xfrm>
          <a:prstGeom prst="rect">
            <a:avLst/>
          </a:prstGeom>
          <a:solidFill>
            <a:srgbClr val="FFCC00"/>
          </a:solidFill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FFCC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3771900" y="514350"/>
            <a:ext cx="5419725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44450">
            <a:solidFill>
              <a:srgbClr val="66FF66"/>
            </a:solidFill>
          </a:ln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Видео-пример </a:t>
            </a:r>
            <a:r>
              <a:rPr lang="ru-RU" sz="2400" b="1" dirty="0" err="1" smtClean="0"/>
              <a:t>геймплей</a:t>
            </a:r>
            <a:r>
              <a:rPr lang="ru-RU" sz="2400" b="1" dirty="0" smtClean="0"/>
              <a:t> игры «</a:t>
            </a:r>
            <a:r>
              <a:rPr lang="en-US" sz="2400" b="1" dirty="0" smtClean="0"/>
              <a:t>PRYG</a:t>
            </a:r>
            <a:r>
              <a:rPr lang="ru-RU" sz="2400" b="1" dirty="0" smtClean="0"/>
              <a:t>»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1753820"/>
            <a:ext cx="6819899" cy="380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4" y="235923"/>
            <a:ext cx="11877675" cy="6755427"/>
          </a:xfrm>
          <a:prstGeom prst="rect">
            <a:avLst/>
          </a:prstGeom>
          <a:solidFill>
            <a:srgbClr val="FFCC00"/>
          </a:solidFill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FFCC00"/>
            </a:innerShdw>
          </a:effectLst>
        </p:spPr>
      </p:pic>
      <p:sp>
        <p:nvSpPr>
          <p:cNvPr id="3" name="TextBox 2"/>
          <p:cNvSpPr txBox="1"/>
          <p:nvPr/>
        </p:nvSpPr>
        <p:spPr>
          <a:xfrm>
            <a:off x="3567110" y="126832"/>
            <a:ext cx="5057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ЗАКЛЮЧЕНИЕ</a:t>
            </a:r>
            <a:endParaRPr lang="ru-RU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098" y="1269326"/>
            <a:ext cx="83058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/>
              <a:t>	</a:t>
            </a:r>
            <a:r>
              <a:rPr lang="ru-RU" sz="2600" b="1" dirty="0" smtClean="0"/>
              <a:t>Как писалось выше </a:t>
            </a:r>
            <a:r>
              <a:rPr lang="ru-RU" sz="2600" b="1" dirty="0" err="1" smtClean="0"/>
              <a:t>геймплей</a:t>
            </a:r>
            <a:r>
              <a:rPr lang="ru-RU" sz="2600" b="1" dirty="0" smtClean="0"/>
              <a:t> в этой игре простой. Он обращается к нашим  участкам мозга, отвечающим за распределённое и фокусированное внимание, зрительно-моторную координацию, скорость обработки информации и время реакции, и конечно же слуховое восприятие. А теперь соединим всё это с музыкой, являющейся неотъемлемой частью нашей жизни, способствующей выработки «гормона счастья».</a:t>
            </a:r>
            <a:r>
              <a:rPr lang="ru-RU" sz="2600" dirty="0" smtClean="0"/>
              <a:t> </a:t>
            </a:r>
            <a:r>
              <a:rPr lang="ru-RU" sz="2600" b="1" dirty="0" smtClean="0"/>
              <a:t>Поэтому музыкальные аркады привлекли к видеоиграм новую аудиторию. Они не заменили пробежки на природе и занятия в спортзале, но определенно помогают весело и с пользой провести время.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10271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9" y="215384"/>
            <a:ext cx="12044731" cy="6709291"/>
          </a:xfrm>
          <a:prstGeom prst="rect">
            <a:avLst/>
          </a:prstGeom>
          <a:ln w="228600" cap="sq" cmpd="thickThin">
            <a:solidFill>
              <a:srgbClr val="FFCC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3586746" y="663059"/>
            <a:ext cx="4770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b="1" u="sng" dirty="0"/>
              <a:t>Список примененных технологий:</a:t>
            </a:r>
            <a:endParaRPr lang="ru-RU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481137" y="1685925"/>
            <a:ext cx="898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Threading, </a:t>
            </a:r>
            <a:r>
              <a:rPr lang="en-US" sz="3200" b="1" dirty="0" err="1" smtClean="0"/>
              <a:t>pygame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Librosa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tkinter</a:t>
            </a:r>
            <a:r>
              <a:rPr lang="en-US" sz="3200" b="1" dirty="0" smtClean="0"/>
              <a:t>, random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2259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180</Words>
  <Application>Microsoft Office PowerPoint</Application>
  <PresentationFormat>Широкоэкранный</PresentationFormat>
  <Paragraphs>24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21</cp:revision>
  <dcterms:created xsi:type="dcterms:W3CDTF">2023-01-18T18:21:09Z</dcterms:created>
  <dcterms:modified xsi:type="dcterms:W3CDTF">2023-01-18T21:35:25Z</dcterms:modified>
</cp:coreProperties>
</file>